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4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6A159-1995-42B8-A440-13FCD7BC4055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501CF-01D6-4613-BD6D-B0214BF92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917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4"/>
          <p:cNvSpPr txBox="1">
            <a:spLocks noGrp="1"/>
          </p:cNvSpPr>
          <p:nvPr>
            <p:ph type="title"/>
          </p:nvPr>
        </p:nvSpPr>
        <p:spPr>
          <a:xfrm>
            <a:off x="628650" y="627065"/>
            <a:ext cx="7886700" cy="80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B3B8E"/>
              </a:buClr>
              <a:buSzPts val="2800"/>
              <a:buFont typeface="Trebuchet MS"/>
              <a:buNone/>
              <a:defRPr>
                <a:solidFill>
                  <a:srgbClr val="DB3B8E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4"/>
          <p:cNvSpPr txBox="1">
            <a:spLocks noGrp="1"/>
          </p:cNvSpPr>
          <p:nvPr>
            <p:ph type="body" idx="1"/>
          </p:nvPr>
        </p:nvSpPr>
        <p:spPr>
          <a:xfrm>
            <a:off x="628650" y="1485900"/>
            <a:ext cx="7886700" cy="4554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+"/>
              <a:defRPr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34"/>
          <p:cNvSpPr/>
          <p:nvPr/>
        </p:nvSpPr>
        <p:spPr>
          <a:xfrm>
            <a:off x="0" y="6185590"/>
            <a:ext cx="9144000" cy="6810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1" name="Google Shape;31;p34"/>
          <p:cNvSpPr txBox="1"/>
          <p:nvPr/>
        </p:nvSpPr>
        <p:spPr>
          <a:xfrm>
            <a:off x="482962" y="6295031"/>
            <a:ext cx="3929100" cy="424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FFFFFF"/>
                </a:solidFill>
                <a:highlight>
                  <a:srgbClr val="DB3B8E"/>
                </a:highlight>
                <a:latin typeface="Lato"/>
                <a:ea typeface="Lato"/>
                <a:cs typeface="Lato"/>
                <a:sym typeface="Lato"/>
              </a:rPr>
              <a:t>Healthwatch – Work placements</a:t>
            </a:r>
            <a:endParaRPr sz="1800" b="1" dirty="0">
              <a:solidFill>
                <a:srgbClr val="FFFFFF"/>
              </a:solidFill>
              <a:highlight>
                <a:srgbClr val="DB3B8E"/>
              </a:highlight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2" name="Google Shape;32;p34"/>
          <p:cNvSpPr txBox="1">
            <a:spLocks noGrp="1"/>
          </p:cNvSpPr>
          <p:nvPr>
            <p:ph type="sldNum" idx="12"/>
          </p:nvPr>
        </p:nvSpPr>
        <p:spPr>
          <a:xfrm>
            <a:off x="6457950" y="8476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1D05E11D-BFA8-7EE3-A836-2D952ACE4B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72250" y="6295031"/>
            <a:ext cx="1943100" cy="4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26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ustom Layout">
  <p:cSld name="Custom Layout">
    <p:bg>
      <p:bgPr>
        <a:solidFill>
          <a:schemeClr val="dk2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2"/>
          <p:cNvSpPr txBox="1">
            <a:spLocks noGrp="1"/>
          </p:cNvSpPr>
          <p:nvPr>
            <p:ph type="title"/>
          </p:nvPr>
        </p:nvSpPr>
        <p:spPr>
          <a:xfrm>
            <a:off x="628650" y="1753386"/>
            <a:ext cx="7886700" cy="1305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Trebuchet MS"/>
              <a:buNone/>
              <a:defRPr sz="4000" i="0">
                <a:solidFill>
                  <a:schemeClr val="lt2"/>
                </a:solidFill>
                <a:highlight>
                  <a:srgbClr val="DB3B8E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5" name="Google Shape;35;p32" descr="A close up of a pian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131302" y="459170"/>
            <a:ext cx="2447549" cy="323089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32"/>
          <p:cNvSpPr txBox="1">
            <a:spLocks noGrp="1"/>
          </p:cNvSpPr>
          <p:nvPr>
            <p:ph type="body" idx="1"/>
          </p:nvPr>
        </p:nvSpPr>
        <p:spPr>
          <a:xfrm>
            <a:off x="628650" y="3251836"/>
            <a:ext cx="3943350" cy="354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i="0">
                <a:solidFill>
                  <a:schemeClr val="lt2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+"/>
              <a:defRPr i="0">
                <a:solidFill>
                  <a:schemeClr val="lt2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i="0">
                <a:solidFill>
                  <a:schemeClr val="lt2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 i="0">
                <a:solidFill>
                  <a:schemeClr val="lt2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 i="0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32"/>
          <p:cNvSpPr txBox="1">
            <a:spLocks noGrp="1"/>
          </p:cNvSpPr>
          <p:nvPr>
            <p:ph type="body" idx="2"/>
          </p:nvPr>
        </p:nvSpPr>
        <p:spPr>
          <a:xfrm>
            <a:off x="628650" y="3886836"/>
            <a:ext cx="3943350" cy="354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i="0">
                <a:solidFill>
                  <a:schemeClr val="lt2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+"/>
              <a:defRPr i="0">
                <a:solidFill>
                  <a:schemeClr val="lt2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i="0">
                <a:solidFill>
                  <a:schemeClr val="lt2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 i="0">
                <a:solidFill>
                  <a:schemeClr val="lt2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 i="0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38" name="Google Shape;38;p32"/>
          <p:cNvCxnSpPr/>
          <p:nvPr/>
        </p:nvCxnSpPr>
        <p:spPr>
          <a:xfrm>
            <a:off x="628650" y="3619500"/>
            <a:ext cx="394335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9" name="Google Shape;39;p32"/>
          <p:cNvCxnSpPr/>
          <p:nvPr/>
        </p:nvCxnSpPr>
        <p:spPr>
          <a:xfrm>
            <a:off x="628650" y="4254500"/>
            <a:ext cx="394335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3302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Custom Layout">
  <p:cSld name="1_Custom Layout">
    <p:bg>
      <p:bgPr>
        <a:solidFill>
          <a:schemeClr val="accen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5"/>
          <p:cNvSpPr txBox="1">
            <a:spLocks noGrp="1"/>
          </p:cNvSpPr>
          <p:nvPr>
            <p:ph type="title"/>
          </p:nvPr>
        </p:nvSpPr>
        <p:spPr>
          <a:xfrm>
            <a:off x="628650" y="1753386"/>
            <a:ext cx="7886700" cy="1305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Trebuchet MS"/>
              <a:buNone/>
              <a:defRPr sz="4000" i="0">
                <a:solidFill>
                  <a:schemeClr val="lt2"/>
                </a:solidFill>
                <a:highlight>
                  <a:srgbClr val="DB3B8E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2" name="Google Shape;42;p35" descr="A close up of a pian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131302" y="459170"/>
            <a:ext cx="2447549" cy="323089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35"/>
          <p:cNvSpPr txBox="1">
            <a:spLocks noGrp="1"/>
          </p:cNvSpPr>
          <p:nvPr>
            <p:ph type="body" idx="1"/>
          </p:nvPr>
        </p:nvSpPr>
        <p:spPr>
          <a:xfrm>
            <a:off x="628650" y="3251836"/>
            <a:ext cx="3943350" cy="354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i="0">
                <a:solidFill>
                  <a:schemeClr val="lt2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+"/>
              <a:defRPr i="0">
                <a:solidFill>
                  <a:schemeClr val="lt2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i="0">
                <a:solidFill>
                  <a:schemeClr val="lt2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 i="0">
                <a:solidFill>
                  <a:schemeClr val="lt2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 i="0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35"/>
          <p:cNvSpPr txBox="1">
            <a:spLocks noGrp="1"/>
          </p:cNvSpPr>
          <p:nvPr>
            <p:ph type="body" idx="2"/>
          </p:nvPr>
        </p:nvSpPr>
        <p:spPr>
          <a:xfrm>
            <a:off x="628650" y="3886836"/>
            <a:ext cx="3943350" cy="354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i="0">
                <a:solidFill>
                  <a:schemeClr val="lt2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+"/>
              <a:defRPr i="0">
                <a:solidFill>
                  <a:schemeClr val="lt2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i="0">
                <a:solidFill>
                  <a:schemeClr val="lt2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 i="0">
                <a:solidFill>
                  <a:schemeClr val="lt2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 i="0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45" name="Google Shape;45;p35"/>
          <p:cNvCxnSpPr/>
          <p:nvPr/>
        </p:nvCxnSpPr>
        <p:spPr>
          <a:xfrm>
            <a:off x="628650" y="3619500"/>
            <a:ext cx="394335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6" name="Google Shape;46;p35"/>
          <p:cNvCxnSpPr/>
          <p:nvPr/>
        </p:nvCxnSpPr>
        <p:spPr>
          <a:xfrm>
            <a:off x="628650" y="4254500"/>
            <a:ext cx="394335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23074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se study">
  <p:cSld name="Case stud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6"/>
          <p:cNvSpPr/>
          <p:nvPr/>
        </p:nvSpPr>
        <p:spPr>
          <a:xfrm>
            <a:off x="0" y="6185590"/>
            <a:ext cx="9144000" cy="6810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9" name="Google Shape;49;p36"/>
          <p:cNvSpPr txBox="1">
            <a:spLocks noGrp="1"/>
          </p:cNvSpPr>
          <p:nvPr>
            <p:ph type="title"/>
          </p:nvPr>
        </p:nvSpPr>
        <p:spPr>
          <a:xfrm>
            <a:off x="628650" y="627065"/>
            <a:ext cx="7886700" cy="80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6"/>
          <p:cNvSpPr txBox="1">
            <a:spLocks noGrp="1"/>
          </p:cNvSpPr>
          <p:nvPr>
            <p:ph type="body" idx="1"/>
          </p:nvPr>
        </p:nvSpPr>
        <p:spPr>
          <a:xfrm>
            <a:off x="3530601" y="1485900"/>
            <a:ext cx="4984750" cy="4554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+"/>
              <a:defRPr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1" name="Google Shape;51;p36" descr="A close up of a pian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469976" y="6394326"/>
            <a:ext cx="2045375" cy="27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36"/>
          <p:cNvSpPr>
            <a:spLocks noGrp="1"/>
          </p:cNvSpPr>
          <p:nvPr>
            <p:ph type="pic" idx="2"/>
          </p:nvPr>
        </p:nvSpPr>
        <p:spPr>
          <a:xfrm>
            <a:off x="628650" y="1485900"/>
            <a:ext cx="2736850" cy="3175000"/>
          </a:xfrm>
          <a:prstGeom prst="rect">
            <a:avLst/>
          </a:prstGeom>
          <a:noFill/>
          <a:ln>
            <a:noFill/>
          </a:ln>
        </p:spPr>
      </p:sp>
      <p:sp>
        <p:nvSpPr>
          <p:cNvPr id="53" name="Google Shape;53;p36"/>
          <p:cNvSpPr txBox="1"/>
          <p:nvPr/>
        </p:nvSpPr>
        <p:spPr>
          <a:xfrm>
            <a:off x="367776" y="6139566"/>
            <a:ext cx="2997724" cy="757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FFFFFF"/>
                </a:solidFill>
                <a:highlight>
                  <a:srgbClr val="DB3B8E"/>
                </a:highlight>
                <a:latin typeface="Trebuchet MS"/>
                <a:ea typeface="Trebuchet MS"/>
                <a:cs typeface="Trebuchet MS"/>
                <a:sym typeface="Trebuchet MS"/>
              </a:rPr>
              <a:t>Title of </a:t>
            </a:r>
            <a:br>
              <a:rPr lang="en-GB" sz="1800" b="1">
                <a:solidFill>
                  <a:srgbClr val="FFFFFF"/>
                </a:solidFill>
                <a:highlight>
                  <a:srgbClr val="DB3B8E"/>
                </a:highlight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GB" sz="1800" b="1">
                <a:solidFill>
                  <a:srgbClr val="FFFFFF"/>
                </a:solidFill>
                <a:highlight>
                  <a:srgbClr val="DB3B8E"/>
                </a:highlight>
                <a:latin typeface="Trebuchet MS"/>
                <a:ea typeface="Trebuchet MS"/>
                <a:cs typeface="Trebuchet MS"/>
                <a:sym typeface="Trebuchet MS"/>
              </a:rPr>
              <a:t>presentation</a:t>
            </a:r>
            <a:endParaRPr sz="1800"/>
          </a:p>
        </p:txBody>
      </p:sp>
      <p:sp>
        <p:nvSpPr>
          <p:cNvPr id="54" name="Google Shape;54;p36"/>
          <p:cNvSpPr txBox="1">
            <a:spLocks noGrp="1"/>
          </p:cNvSpPr>
          <p:nvPr>
            <p:ph type="sldNum" idx="12"/>
          </p:nvPr>
        </p:nvSpPr>
        <p:spPr>
          <a:xfrm>
            <a:off x="6457950" y="8476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34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7"/>
          <p:cNvSpPr/>
          <p:nvPr/>
        </p:nvSpPr>
        <p:spPr>
          <a:xfrm>
            <a:off x="0" y="6185590"/>
            <a:ext cx="9144000" cy="6810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7" name="Google Shape;57;p37"/>
          <p:cNvSpPr txBox="1">
            <a:spLocks noGrp="1"/>
          </p:cNvSpPr>
          <p:nvPr>
            <p:ph type="title"/>
          </p:nvPr>
        </p:nvSpPr>
        <p:spPr>
          <a:xfrm>
            <a:off x="628650" y="627065"/>
            <a:ext cx="7886700" cy="80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7"/>
          <p:cNvSpPr txBox="1">
            <a:spLocks noGrp="1"/>
          </p:cNvSpPr>
          <p:nvPr>
            <p:ph type="body" idx="1"/>
          </p:nvPr>
        </p:nvSpPr>
        <p:spPr>
          <a:xfrm>
            <a:off x="4673601" y="1485900"/>
            <a:ext cx="3841750" cy="4554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+"/>
              <a:defRPr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9" name="Google Shape;59;p37" descr="A close up of a pian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469976" y="6394326"/>
            <a:ext cx="2045375" cy="27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37"/>
          <p:cNvSpPr txBox="1"/>
          <p:nvPr/>
        </p:nvSpPr>
        <p:spPr>
          <a:xfrm>
            <a:off x="332043" y="6162576"/>
            <a:ext cx="2997724" cy="757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FFFFFF"/>
                </a:solidFill>
                <a:highlight>
                  <a:srgbClr val="DB3B8E"/>
                </a:highlight>
                <a:latin typeface="Trebuchet MS"/>
                <a:ea typeface="Trebuchet MS"/>
                <a:cs typeface="Trebuchet MS"/>
                <a:sym typeface="Trebuchet MS"/>
              </a:rPr>
              <a:t>Title of </a:t>
            </a:r>
            <a:br>
              <a:rPr lang="en-GB" sz="1800" b="1">
                <a:solidFill>
                  <a:srgbClr val="FFFFFF"/>
                </a:solidFill>
                <a:highlight>
                  <a:srgbClr val="DB3B8E"/>
                </a:highlight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GB" sz="1800" b="1">
                <a:solidFill>
                  <a:srgbClr val="FFFFFF"/>
                </a:solidFill>
                <a:highlight>
                  <a:srgbClr val="DB3B8E"/>
                </a:highlight>
                <a:latin typeface="Trebuchet MS"/>
                <a:ea typeface="Trebuchet MS"/>
                <a:cs typeface="Trebuchet MS"/>
                <a:sym typeface="Trebuchet MS"/>
              </a:rPr>
              <a:t>presentation</a:t>
            </a:r>
            <a:endParaRPr sz="1800"/>
          </a:p>
        </p:txBody>
      </p:sp>
      <p:sp>
        <p:nvSpPr>
          <p:cNvPr id="61" name="Google Shape;61;p37"/>
          <p:cNvSpPr txBox="1">
            <a:spLocks noGrp="1"/>
          </p:cNvSpPr>
          <p:nvPr>
            <p:ph type="sldNum" idx="12"/>
          </p:nvPr>
        </p:nvSpPr>
        <p:spPr>
          <a:xfrm>
            <a:off x="6457950" y="8476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052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ustom Layout">
  <p:cSld name="2_Custom Layou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8"/>
          <p:cNvSpPr txBox="1">
            <a:spLocks noGrp="1"/>
          </p:cNvSpPr>
          <p:nvPr>
            <p:ph type="sldNum" idx="12"/>
          </p:nvPr>
        </p:nvSpPr>
        <p:spPr>
          <a:xfrm>
            <a:off x="6457950" y="8476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4" name="Google Shape;64;p38"/>
          <p:cNvSpPr/>
          <p:nvPr/>
        </p:nvSpPr>
        <p:spPr>
          <a:xfrm>
            <a:off x="0" y="6185590"/>
            <a:ext cx="9144000" cy="6810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65" name="Google Shape;65;p38" descr="A close up of a pian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469976" y="6394326"/>
            <a:ext cx="2045375" cy="27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38"/>
          <p:cNvSpPr txBox="1"/>
          <p:nvPr/>
        </p:nvSpPr>
        <p:spPr>
          <a:xfrm>
            <a:off x="385310" y="6130941"/>
            <a:ext cx="2997724" cy="757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FFFFFF"/>
                </a:solidFill>
                <a:highlight>
                  <a:srgbClr val="DB3B8E"/>
                </a:highlight>
                <a:latin typeface="Trebuchet MS"/>
                <a:ea typeface="Trebuchet MS"/>
                <a:cs typeface="Trebuchet MS"/>
                <a:sym typeface="Trebuchet MS"/>
              </a:rPr>
              <a:t>Title of </a:t>
            </a:r>
            <a:br>
              <a:rPr lang="en-GB" sz="1800" b="1">
                <a:solidFill>
                  <a:srgbClr val="FFFFFF"/>
                </a:solidFill>
                <a:highlight>
                  <a:srgbClr val="DB3B8E"/>
                </a:highlight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GB" sz="1800" b="1">
                <a:solidFill>
                  <a:srgbClr val="FFFFFF"/>
                </a:solidFill>
                <a:highlight>
                  <a:srgbClr val="DB3B8E"/>
                </a:highlight>
                <a:latin typeface="Trebuchet MS"/>
                <a:ea typeface="Trebuchet MS"/>
                <a:cs typeface="Trebuchet MS"/>
                <a:sym typeface="Trebuchet MS"/>
              </a:rPr>
              <a:t>presentation</a:t>
            </a:r>
            <a:endParaRPr sz="1800"/>
          </a:p>
        </p:txBody>
      </p:sp>
      <p:sp>
        <p:nvSpPr>
          <p:cNvPr id="67" name="Google Shape;67;p38"/>
          <p:cNvSpPr txBox="1"/>
          <p:nvPr/>
        </p:nvSpPr>
        <p:spPr>
          <a:xfrm>
            <a:off x="628650" y="1753386"/>
            <a:ext cx="7886700" cy="1305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Trebuchet MS"/>
              <a:buNone/>
            </a:pPr>
            <a:r>
              <a:rPr lang="en-GB" sz="4000" b="1" i="0">
                <a:solidFill>
                  <a:schemeClr val="lt2"/>
                </a:solidFill>
                <a:highlight>
                  <a:srgbClr val="DB3B8E"/>
                </a:highlight>
                <a:latin typeface="Trebuchet MS"/>
                <a:ea typeface="Trebuchet MS"/>
                <a:cs typeface="Trebuchet MS"/>
                <a:sym typeface="Trebuchet MS"/>
              </a:rPr>
              <a:t>Section</a:t>
            </a:r>
            <a:br>
              <a:rPr lang="en-GB" sz="4000" b="1" i="0">
                <a:solidFill>
                  <a:schemeClr val="lt2"/>
                </a:solidFill>
                <a:highlight>
                  <a:srgbClr val="DB3B8E"/>
                </a:highlight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GB" sz="4000" b="1" i="0">
                <a:solidFill>
                  <a:schemeClr val="lt2"/>
                </a:solidFill>
                <a:highlight>
                  <a:srgbClr val="DB3B8E"/>
                </a:highlight>
                <a:latin typeface="Trebuchet MS"/>
                <a:ea typeface="Trebuchet MS"/>
                <a:cs typeface="Trebuchet MS"/>
                <a:sym typeface="Trebuchet MS"/>
              </a:rPr>
              <a:t>break</a:t>
            </a:r>
            <a:endParaRPr sz="4000" b="1" i="0">
              <a:solidFill>
                <a:schemeClr val="lt2"/>
              </a:solidFill>
              <a:highlight>
                <a:srgbClr val="DB3B8E"/>
              </a:highlight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926962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0"/>
          <p:cNvSpPr txBox="1">
            <a:spLocks noGrp="1"/>
          </p:cNvSpPr>
          <p:nvPr>
            <p:ph type="title"/>
          </p:nvPr>
        </p:nvSpPr>
        <p:spPr>
          <a:xfrm>
            <a:off x="628650" y="627065"/>
            <a:ext cx="7886700" cy="80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rebuchet MS"/>
              <a:buNone/>
              <a:defRPr sz="2800" b="1" i="0" u="none" strike="noStrike" cap="none">
                <a:solidFill>
                  <a:schemeClr val="accen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30"/>
          <p:cNvSpPr txBox="1">
            <a:spLocks noGrp="1"/>
          </p:cNvSpPr>
          <p:nvPr>
            <p:ph type="body" idx="1"/>
          </p:nvPr>
        </p:nvSpPr>
        <p:spPr>
          <a:xfrm>
            <a:off x="628650" y="1485902"/>
            <a:ext cx="7886700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sz="1800" b="0" i="1" u="none" strike="noStrike" cap="none">
                <a:solidFill>
                  <a:schemeClr val="accent3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Trebuchet MS"/>
              <a:buChar char="+"/>
              <a:defRPr sz="18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4" name="Google Shape;24;p30"/>
          <p:cNvSpPr txBox="1">
            <a:spLocks noGrp="1"/>
          </p:cNvSpPr>
          <p:nvPr>
            <p:ph type="sldNum" idx="12"/>
          </p:nvPr>
        </p:nvSpPr>
        <p:spPr>
          <a:xfrm>
            <a:off x="6457950" y="8476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25" name="Google Shape;25;p30"/>
          <p:cNvCxnSpPr/>
          <p:nvPr/>
        </p:nvCxnSpPr>
        <p:spPr>
          <a:xfrm>
            <a:off x="628650" y="431800"/>
            <a:ext cx="78867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403217610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6" userDrawn="1">
          <p15:clr>
            <a:srgbClr val="F26B43"/>
          </p15:clr>
        </p15:guide>
        <p15:guide id="2" orient="horz" pos="39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ip@yvhsc.org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nfo@healthwatchtowerhamlets.co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title"/>
          </p:nvPr>
        </p:nvSpPr>
        <p:spPr>
          <a:xfrm>
            <a:off x="628650" y="627065"/>
            <a:ext cx="7886700" cy="80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GB" dirty="0"/>
              <a:t>Work placements</a:t>
            </a:r>
            <a:endParaRPr dirty="0"/>
          </a:p>
        </p:txBody>
      </p:sp>
      <p:sp>
        <p:nvSpPr>
          <p:cNvPr id="81" name="Google Shape;81;p2"/>
          <p:cNvSpPr txBox="1">
            <a:spLocks noGrp="1"/>
          </p:cNvSpPr>
          <p:nvPr>
            <p:ph type="body" idx="1"/>
          </p:nvPr>
        </p:nvSpPr>
        <p:spPr>
          <a:xfrm>
            <a:off x="628650" y="1158240"/>
            <a:ext cx="7886700" cy="4882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0000" lvl="1" indent="-270000">
              <a:spcBef>
                <a:spcPts val="0"/>
              </a:spcBef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We are currently developing full details of our placement programmes.</a:t>
            </a:r>
          </a:p>
          <a:p>
            <a:pPr marL="270000" lvl="1" indent="-270000">
              <a:spcBef>
                <a:spcPts val="0"/>
              </a:spcBef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Please contact </a:t>
            </a:r>
            <a:r>
              <a:rPr lang="en-GB" sz="2800" b="1" i="0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</a:rPr>
              <a:t>020 3886 0839</a:t>
            </a:r>
            <a:r>
              <a:rPr lang="en-GB" sz="2800" b="0" i="0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</a:rPr>
              <a:t> or </a:t>
            </a:r>
            <a:r>
              <a:rPr lang="en-GB" sz="2800" b="1" i="0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</a:rPr>
              <a:t>079 4439 1223</a:t>
            </a:r>
            <a:r>
              <a:rPr lang="en-GB" sz="2800" b="0" i="0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</a:rPr>
              <a:t> or email </a:t>
            </a:r>
            <a:r>
              <a:rPr lang="en-GB" sz="2800" b="1" i="0" u="sng" dirty="0">
                <a:solidFill>
                  <a:srgbClr val="A81563"/>
                </a:solidFill>
                <a:effectLst/>
                <a:latin typeface="Trebuchet MS" panose="020B0603020202020204" pitchFamily="34" charset="0"/>
                <a:hlinkClick r:id="rId3"/>
              </a:rPr>
              <a:t>vip@yvhsc.org.uk</a:t>
            </a:r>
            <a:r>
              <a:rPr lang="en-GB" sz="2800" dirty="0">
                <a:latin typeface="Trebuchet MS" panose="020B0603020202020204" pitchFamily="34" charset="0"/>
              </a:rPr>
              <a:t> </a:t>
            </a:r>
            <a:r>
              <a:rPr lang="en-GB" sz="28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to register your interest. We will send you the documents as soon as they are finalised.</a:t>
            </a:r>
          </a:p>
          <a:p>
            <a:pPr marL="270000" lvl="1" indent="-270000">
              <a:spcBef>
                <a:spcPts val="0"/>
              </a:spcBef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If you are an organisation wishing to partner with Healthwatch on these programmes, please call us on </a:t>
            </a:r>
            <a:r>
              <a:rPr lang="en-GB" sz="2800" b="1" i="0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</a:rPr>
              <a:t>0800 145 5343 </a:t>
            </a:r>
            <a:r>
              <a:rPr lang="en-GB" sz="2800" i="0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</a:rPr>
              <a:t>or </a:t>
            </a:r>
            <a:r>
              <a:rPr lang="en-GB" sz="28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email </a:t>
            </a:r>
            <a:r>
              <a:rPr lang="en-GB" sz="2800" b="1" i="0" u="sng" dirty="0">
                <a:solidFill>
                  <a:srgbClr val="A81563"/>
                </a:solidFill>
                <a:effectLst/>
                <a:latin typeface="Trebuchet MS" panose="020B0603020202020204" pitchFamily="34" charset="0"/>
                <a:hlinkClick r:id="rId4"/>
              </a:rPr>
              <a:t>info@healthwatchtowerhamlets.co.uk</a:t>
            </a:r>
            <a:endParaRPr lang="en-GB" sz="2800" dirty="0">
              <a:latin typeface="Trebuchet MS" panose="020B0603020202020204" pitchFamily="34" charset="0"/>
            </a:endParaRPr>
          </a:p>
          <a:p>
            <a:pPr marL="270000" lvl="1" indent="-270000">
              <a:spcBef>
                <a:spcPts val="0"/>
              </a:spcBef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Thank you for </a:t>
            </a:r>
            <a:r>
              <a:rPr lang="en-GB" sz="280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your patience.</a:t>
            </a:r>
            <a:endParaRPr lang="en-GB" sz="2800" dirty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Healthwatch 2">
      <a:dk1>
        <a:srgbClr val="000000"/>
      </a:dk1>
      <a:lt1>
        <a:srgbClr val="FFFFFF"/>
      </a:lt1>
      <a:dk2>
        <a:srgbClr val="004C6A"/>
      </a:dk2>
      <a:lt2>
        <a:srgbClr val="FFFFFF"/>
      </a:lt2>
      <a:accent1>
        <a:srgbClr val="009CD0"/>
      </a:accent1>
      <a:accent2>
        <a:srgbClr val="DB3B8E"/>
      </a:accent2>
      <a:accent3>
        <a:srgbClr val="009F98"/>
      </a:accent3>
      <a:accent4>
        <a:srgbClr val="70AD47"/>
      </a:accent4>
      <a:accent5>
        <a:srgbClr val="EDF7F7"/>
      </a:accent5>
      <a:accent6>
        <a:srgbClr val="70AD47"/>
      </a:accent6>
      <a:hlink>
        <a:srgbClr val="DB3B8E"/>
      </a:hlink>
      <a:folHlink>
        <a:srgbClr val="009C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86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Lato</vt:lpstr>
      <vt:lpstr>Trebuchet MS</vt:lpstr>
      <vt:lpstr>1_Office Theme</vt:lpstr>
      <vt:lpstr>Work placements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placements</dc:title>
  <dc:creator>jaime walsh</dc:creator>
  <cp:lastModifiedBy>Moet Semakula-Buuza</cp:lastModifiedBy>
  <cp:revision>2</cp:revision>
  <dcterms:created xsi:type="dcterms:W3CDTF">2022-07-19T11:02:41Z</dcterms:created>
  <dcterms:modified xsi:type="dcterms:W3CDTF">2022-08-04T13:45:11Z</dcterms:modified>
</cp:coreProperties>
</file>